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59" r:id="rId7"/>
    <p:sldId id="262" r:id="rId8"/>
    <p:sldId id="260" r:id="rId9"/>
    <p:sldId id="264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9785D-7F4E-45D4-A8D3-0003702BA921}" v="1" dt="2021-05-30T21:20:18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GALDINO DE BRITO" userId="1ea66c6d-091b-4dbe-9b82-5956a2ed1a7b" providerId="ADAL" clId="{0819785D-7F4E-45D4-A8D3-0003702BA921}"/>
    <pc:docChg chg="custSel modSld">
      <pc:chgData name="RICARDO GALDINO DE BRITO" userId="1ea66c6d-091b-4dbe-9b82-5956a2ed1a7b" providerId="ADAL" clId="{0819785D-7F4E-45D4-A8D3-0003702BA921}" dt="2021-05-30T21:20:25.570" v="4" actId="478"/>
      <pc:docMkLst>
        <pc:docMk/>
      </pc:docMkLst>
      <pc:sldChg chg="addSp delSp modSp mod">
        <pc:chgData name="RICARDO GALDINO DE BRITO" userId="1ea66c6d-091b-4dbe-9b82-5956a2ed1a7b" providerId="ADAL" clId="{0819785D-7F4E-45D4-A8D3-0003702BA921}" dt="2021-05-30T21:20:25.570" v="4" actId="478"/>
        <pc:sldMkLst>
          <pc:docMk/>
          <pc:sldMk cId="425502638" sldId="262"/>
        </pc:sldMkLst>
        <pc:picChg chg="add del mod ord">
          <ac:chgData name="RICARDO GALDINO DE BRITO" userId="1ea66c6d-091b-4dbe-9b82-5956a2ed1a7b" providerId="ADAL" clId="{0819785D-7F4E-45D4-A8D3-0003702BA921}" dt="2021-05-30T21:20:25.570" v="4" actId="478"/>
          <ac:picMkLst>
            <pc:docMk/>
            <pc:sldMk cId="425502638" sldId="262"/>
            <ac:picMk id="10" creationId="{0C69A83C-91E0-493A-90DA-B47D94CF4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CE0D5-3222-4D62-AF88-49A8DB50DDED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95613-ADB5-4FCC-9C03-6C5733BD4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09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05E0F-62D8-48A2-8B68-4397A15C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265BB2-FEF7-48EA-BC6A-71EE99658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853AC1-B02D-453E-A347-B97F35FB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20F091-789F-4EF4-AC6A-2ADFB43E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F38D3D-2419-424D-86FC-06082F82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4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189A2-9DC9-48D3-A250-0D1B3E73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C2C53-631C-44F2-815F-B730ED219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4433-A532-4550-BEF9-12FA3C3C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45D91A-2836-49D0-85B6-5CFE10E8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C887CC-2AB7-4051-9714-699AA918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60EB06-C754-44B3-A847-BBC61F619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67FE95-670C-4E22-B7B4-C7922646C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3674F2-4CA5-4A10-9B3A-A8DF7249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7AEE24-16F9-4FDF-A2B0-E4176413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7CDBB-4728-4B80-86E2-1B570FBC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3F3CF-49D1-402C-AAA6-F8A0C930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C52C6A-2D33-4510-AAD3-FA4FA7105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EC3A90-E083-4D0F-83CE-7C03E832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F8A862-B353-4ABF-945C-C605587A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D3594F-C3CD-4864-BCC9-19AF3DA2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1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F2227-2BD6-4411-B28E-DE03984F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0D3BAF-87D0-4F8F-A8F8-9BBD3476A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F7DA27-0F3E-4CC5-98E4-4E03BFDC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59AF4-92D3-4AF1-A6E0-FE75FF24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6B729-B3C9-4000-9DE5-2B0010C9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01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B640F-66EC-4E6F-8DF7-9E05F86F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91519F-F2B0-4512-8986-C248EF415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D4E3F9-04E1-4993-9748-E28316B39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30BC09-222C-4847-9020-88887013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BC2DD7-08C5-47DB-9AB9-BB9CB6F7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D9BAD1-9002-4827-A4D1-B4D0DA03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38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AC52B-90D2-494F-BABE-BE0532BF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BE9EED-4D3C-44C8-B97E-B72101209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D7D784-A90A-47F6-8758-2B1917C0C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F56CE8-696A-44C6-BAD5-867E87709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026D6C-654C-42F9-B16B-5188D5D39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0B2369-6634-447D-921E-D921D514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560F4F-ADEE-4A59-A35A-E30930D6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2E47BA-77C5-4E7B-980D-7524988E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94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EFE85-9865-4B0E-9446-F56F77A8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8F2FF8-06FF-4860-88EC-38450361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92E2A5-9360-4320-9746-AA0A4C8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F0390-E52D-4B49-A4E6-865B4270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97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AF3790-9A30-4A1E-BDFD-BED5E315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CFBFFB-5BA4-42D1-A59D-CE7BFC9F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A7AC1F-484C-45A8-8E43-AF322464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6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6F211-0B6F-4C92-8087-8279745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BB4F8-515C-4B3F-B90D-99143973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93B1EE-5194-4DD7-8125-B69487A3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B0B65D-8E41-4393-A160-D0A3C2FE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782E71-12B9-4758-B9D7-FF9C84F8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225E2-0A9C-4FC6-9A57-D562C2D6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06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95312-3680-461A-9D11-914BE926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6DACC-C79E-4448-B219-B74BE0E63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A4081B-3CB9-4DDD-ABDF-A3F33A4EA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3F84F0-332C-4A98-971D-0A6BB8FC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FE999E-8214-4980-A397-5B4069BC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E4D67D-1454-4DEB-8B49-ACE07550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0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5420A3-0724-4B99-904A-AF56FEA1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E1FF53-3225-40C8-8E98-E6C16904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D43F3-CCFC-464E-98F0-5380682D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8CC91-33A4-47F4-8502-F4DC2F050574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241DE-5F1D-4643-BD36-1D8EB2CE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406BBC-15E4-41EC-B780-6DCD0FA5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621B-4B83-44D8-A566-B314FFA5C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7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BB730AB-5B92-4F2C-9BD5-361FE4F2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11" y="-76912"/>
            <a:ext cx="9430327" cy="6858000"/>
          </a:xfrm>
          <a:prstGeom prst="rect">
            <a:avLst/>
          </a:prstGeom>
        </p:spPr>
      </p:pic>
      <p:sp>
        <p:nvSpPr>
          <p:cNvPr id="9" name="Fluxograma: Dados 8">
            <a:extLst>
              <a:ext uri="{FF2B5EF4-FFF2-40B4-BE49-F238E27FC236}">
                <a16:creationId xmlns:a16="http://schemas.microsoft.com/office/drawing/2014/main" id="{8C83D5E7-03A7-49E4-970A-E911396FF9AF}"/>
              </a:ext>
            </a:extLst>
          </p:cNvPr>
          <p:cNvSpPr/>
          <p:nvPr/>
        </p:nvSpPr>
        <p:spPr>
          <a:xfrm rot="20322300">
            <a:off x="7207283" y="-1012645"/>
            <a:ext cx="6355573" cy="8378007"/>
          </a:xfrm>
          <a:prstGeom prst="flowChartInputOutpu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117;p22">
            <a:extLst>
              <a:ext uri="{FF2B5EF4-FFF2-40B4-BE49-F238E27FC236}">
                <a16:creationId xmlns:a16="http://schemas.microsoft.com/office/drawing/2014/main" id="{490FE1E0-A9C3-446D-8C18-2448072FC1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66261" y="492527"/>
            <a:ext cx="3638550" cy="178117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ANIMES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LIFE</a:t>
            </a:r>
          </a:p>
        </p:txBody>
      </p:sp>
      <p:sp>
        <p:nvSpPr>
          <p:cNvPr id="11" name="Google Shape;116;p22">
            <a:extLst>
              <a:ext uri="{FF2B5EF4-FFF2-40B4-BE49-F238E27FC236}">
                <a16:creationId xmlns:a16="http://schemas.microsoft.com/office/drawing/2014/main" id="{D0F3FC2D-5202-4E06-9AA3-BAADDD2A60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40663" y="2634538"/>
            <a:ext cx="4815658" cy="71755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Site para fãs de Naruto/</a:t>
            </a: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piece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2A50B267-5EBA-4FA6-BF27-4244A8AE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58" y="2309"/>
            <a:ext cx="11012442" cy="6858000"/>
          </a:xfrm>
          <a:prstGeom prst="rect">
            <a:avLst/>
          </a:prstGeom>
        </p:spPr>
      </p:pic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16DD8CD7-D037-4C6E-880A-0A64ADA6C4D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E12ACE-29B1-472F-93BE-D487C3FCDE7A}"/>
              </a:ext>
            </a:extLst>
          </p:cNvPr>
          <p:cNvSpPr txBox="1"/>
          <p:nvPr/>
        </p:nvSpPr>
        <p:spPr>
          <a:xfrm>
            <a:off x="0" y="2399251"/>
            <a:ext cx="5192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51DFD-8EBB-410F-B84F-A87680C9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47" y="2012221"/>
            <a:ext cx="5083728" cy="18210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pt-BR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ありがとう</a:t>
            </a:r>
            <a:r>
              <a:rPr kumimoji="0" lang="pt-BR" altLang="ja-JP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(</a:t>
            </a:r>
            <a:r>
              <a:rPr kumimoji="0" lang="pt-BR" altLang="ja-JP" sz="6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Arigatō</a:t>
            </a:r>
            <a:r>
              <a:rPr kumimoji="0" lang="pt-BR" altLang="ja-JP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r>
              <a:rPr kumimoji="0" lang="ja-JP" altLang="pt-BR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ja-JP" altLang="pt-BR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1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C44D824-2CD2-4787-85EE-6B2D395B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0"/>
            <a:ext cx="8811492" cy="6858000"/>
          </a:xfrm>
          <a:prstGeom prst="rect">
            <a:avLst/>
          </a:prstGeom>
        </p:spPr>
      </p:pic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9FDDFB2A-641C-4F12-B790-793063C504F4}"/>
              </a:ext>
            </a:extLst>
          </p:cNvPr>
          <p:cNvSpPr/>
          <p:nvPr/>
        </p:nvSpPr>
        <p:spPr>
          <a:xfrm>
            <a:off x="923636" y="0"/>
            <a:ext cx="7573819" cy="6858000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D8899115-23AF-4F37-8D1E-2B54DDC19928}"/>
              </a:ext>
            </a:extLst>
          </p:cNvPr>
          <p:cNvSpPr/>
          <p:nvPr/>
        </p:nvSpPr>
        <p:spPr>
          <a:xfrm>
            <a:off x="-2729347" y="0"/>
            <a:ext cx="7573819" cy="6858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3E2A39-397C-4141-940F-B0B1238CE2E6}"/>
              </a:ext>
            </a:extLst>
          </p:cNvPr>
          <p:cNvSpPr txBox="1"/>
          <p:nvPr/>
        </p:nvSpPr>
        <p:spPr>
          <a:xfrm>
            <a:off x="4844472" y="2093719"/>
            <a:ext cx="3903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01.</a:t>
            </a:r>
          </a:p>
          <a:p>
            <a:r>
              <a:rPr lang="pt-BR" sz="4000" dirty="0"/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33830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3F360BF-D5DF-4E7C-898F-D7361E9B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55;p25">
            <a:extLst>
              <a:ext uri="{FF2B5EF4-FFF2-40B4-BE49-F238E27FC236}">
                <a16:creationId xmlns:a16="http://schemas.microsoft.com/office/drawing/2014/main" id="{2504E2AD-D98E-49A8-BDB4-D80C6A86DEC8}"/>
              </a:ext>
            </a:extLst>
          </p:cNvPr>
          <p:cNvSpPr/>
          <p:nvPr/>
        </p:nvSpPr>
        <p:spPr>
          <a:xfrm flipH="1">
            <a:off x="0" y="-32328"/>
            <a:ext cx="6012875" cy="6922655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56E4A7-F782-42D0-B564-70A65AF8392A}"/>
              </a:ext>
            </a:extLst>
          </p:cNvPr>
          <p:cNvSpPr txBox="1"/>
          <p:nvPr/>
        </p:nvSpPr>
        <p:spPr>
          <a:xfrm>
            <a:off x="176169" y="587229"/>
            <a:ext cx="425321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Oque é um anime?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Anime é o nome dado para o</a:t>
            </a:r>
            <a:r>
              <a:rPr lang="pt-BR" sz="1600" b="1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pt-BR" sz="160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tipo de desenho animado produzido no Japão, diferente de outras animações que só e chamada de desenho</a:t>
            </a:r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.</a:t>
            </a:r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  <a:p>
            <a:pPr algn="l"/>
            <a:endParaRPr lang="pt-BR" sz="1600" b="0" i="0" dirty="0">
              <a:solidFill>
                <a:schemeClr val="bg1"/>
              </a:solidFill>
              <a:effectLst/>
              <a:latin typeface="Open Sans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2042CC-9664-4901-B21E-1118C046B88B}"/>
              </a:ext>
            </a:extLst>
          </p:cNvPr>
          <p:cNvSpPr txBox="1"/>
          <p:nvPr/>
        </p:nvSpPr>
        <p:spPr>
          <a:xfrm>
            <a:off x="176169" y="3428999"/>
            <a:ext cx="42532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Porque escolhi fazer sobre anime?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O anime mudou meu  jeito de agir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Me ensinou valores importantes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Esforço e dedicação supera talento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Acredite nos seus sonhos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4020202020204" pitchFamily="34" charset="0"/>
              </a:rPr>
              <a:t>Trabalhar em equipe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Valorizar pessoas e companheiros</a:t>
            </a:r>
          </a:p>
        </p:txBody>
      </p:sp>
    </p:spTree>
    <p:extLst>
      <p:ext uri="{BB962C8B-B14F-4D97-AF65-F5344CB8AC3E}">
        <p14:creationId xmlns:p14="http://schemas.microsoft.com/office/powerpoint/2010/main" val="390056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 de pessoas em volta&#10;&#10;Descrição gerada automaticamente com confiança média">
            <a:extLst>
              <a:ext uri="{FF2B5EF4-FFF2-40B4-BE49-F238E27FC236}">
                <a16:creationId xmlns:a16="http://schemas.microsoft.com/office/drawing/2014/main" id="{B21DD4DB-4813-44F8-B9A0-54CFE9FA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8BADBA3-2112-4380-B1B1-00838239BFFF}"/>
              </a:ext>
            </a:extLst>
          </p:cNvPr>
          <p:cNvSpPr/>
          <p:nvPr/>
        </p:nvSpPr>
        <p:spPr>
          <a:xfrm>
            <a:off x="0" y="0"/>
            <a:ext cx="36195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1C532B-A3B8-430A-BE42-440DDB096612}"/>
              </a:ext>
            </a:extLst>
          </p:cNvPr>
          <p:cNvSpPr txBox="1"/>
          <p:nvPr/>
        </p:nvSpPr>
        <p:spPr>
          <a:xfrm>
            <a:off x="0" y="1484590"/>
            <a:ext cx="3619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1"/>
                </a:solidFill>
              </a:rPr>
              <a:t>Maiores desafios</a:t>
            </a:r>
          </a:p>
          <a:p>
            <a:pPr algn="ctr"/>
            <a:endParaRPr lang="pt-BR" sz="3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Fazer o design do 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Agrupar todas a matérias juntas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Organização para realizar as tarefas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Vencer a procrastinação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91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 de pessoas em volta&#10;&#10;Descrição gerada automaticamente com confiança média">
            <a:extLst>
              <a:ext uri="{FF2B5EF4-FFF2-40B4-BE49-F238E27FC236}">
                <a16:creationId xmlns:a16="http://schemas.microsoft.com/office/drawing/2014/main" id="{B21DD4DB-4813-44F8-B9A0-54CFE9FA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8BADBA3-2112-4380-B1B1-00838239BFFF}"/>
              </a:ext>
            </a:extLst>
          </p:cNvPr>
          <p:cNvSpPr/>
          <p:nvPr/>
        </p:nvSpPr>
        <p:spPr>
          <a:xfrm>
            <a:off x="0" y="0"/>
            <a:ext cx="36195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1C532B-A3B8-430A-BE42-440DDB096612}"/>
              </a:ext>
            </a:extLst>
          </p:cNvPr>
          <p:cNvSpPr txBox="1"/>
          <p:nvPr/>
        </p:nvSpPr>
        <p:spPr>
          <a:xfrm>
            <a:off x="0" y="1074509"/>
            <a:ext cx="3619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1"/>
                </a:solidFill>
              </a:rPr>
              <a:t>Maiores superações</a:t>
            </a:r>
          </a:p>
          <a:p>
            <a:pPr algn="ctr"/>
            <a:endParaRPr lang="pt-BR" sz="3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Conseguir resolver todos os problemas que surgiram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Fazer um CSS bonito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Fazer as API rodarem perfeitamente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Aprender muitas coisas novas no decorrer do desenvolvimento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2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DC413E8-3FE6-476C-9FF4-FA2E331DF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9" y="0"/>
            <a:ext cx="6271491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BB1D3E7-D0E8-4B8D-85EC-6B1306C5D175}"/>
              </a:ext>
            </a:extLst>
          </p:cNvPr>
          <p:cNvSpPr/>
          <p:nvPr/>
        </p:nvSpPr>
        <p:spPr>
          <a:xfrm>
            <a:off x="0" y="0"/>
            <a:ext cx="592050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entágono 14">
            <a:extLst>
              <a:ext uri="{FF2B5EF4-FFF2-40B4-BE49-F238E27FC236}">
                <a16:creationId xmlns:a16="http://schemas.microsoft.com/office/drawing/2014/main" id="{43210D11-8F43-4414-B3E2-6DD286C322B0}"/>
              </a:ext>
            </a:extLst>
          </p:cNvPr>
          <p:cNvSpPr/>
          <p:nvPr/>
        </p:nvSpPr>
        <p:spPr>
          <a:xfrm>
            <a:off x="0" y="1073791"/>
            <a:ext cx="5920509" cy="4672668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B26179-0C3F-444C-BDD6-EF615586FDFB}"/>
              </a:ext>
            </a:extLst>
          </p:cNvPr>
          <p:cNvSpPr txBox="1"/>
          <p:nvPr/>
        </p:nvSpPr>
        <p:spPr>
          <a:xfrm>
            <a:off x="151001" y="1111540"/>
            <a:ext cx="354854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</a:rPr>
              <a:t>02.</a:t>
            </a:r>
          </a:p>
          <a:p>
            <a:pPr algn="ctr"/>
            <a:endParaRPr lang="pt-BR" sz="7000" dirty="0">
              <a:solidFill>
                <a:schemeClr val="bg1"/>
              </a:solidFill>
            </a:endParaRPr>
          </a:p>
          <a:p>
            <a:pPr algn="ctr"/>
            <a:r>
              <a:rPr lang="pt-BR" sz="3500" dirty="0">
                <a:solidFill>
                  <a:schemeClr val="bg1"/>
                </a:solidFill>
              </a:rPr>
              <a:t>Gestão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87184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60BDD4C-8BDD-47D6-AF2A-256061B959AB}"/>
              </a:ext>
            </a:extLst>
          </p:cNvPr>
          <p:cNvSpPr/>
          <p:nvPr/>
        </p:nvSpPr>
        <p:spPr>
          <a:xfrm rot="5400000">
            <a:off x="5462629" y="-5462631"/>
            <a:ext cx="1266739" cy="12192001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5BCD49-FF49-4DD6-9B02-F38C592F0EDE}"/>
              </a:ext>
            </a:extLst>
          </p:cNvPr>
          <p:cNvSpPr txBox="1"/>
          <p:nvPr/>
        </p:nvSpPr>
        <p:spPr>
          <a:xfrm>
            <a:off x="2430009" y="251076"/>
            <a:ext cx="73319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</a:rPr>
              <a:t>LLD </a:t>
            </a:r>
          </a:p>
        </p:txBody>
      </p:sp>
      <p:pic>
        <p:nvPicPr>
          <p:cNvPr id="7" name="Imagem 6" descr="Tela de celular com aplicativos&#10;&#10;Descrição gerada automaticamente">
            <a:extLst>
              <a:ext uri="{FF2B5EF4-FFF2-40B4-BE49-F238E27FC236}">
                <a16:creationId xmlns:a16="http://schemas.microsoft.com/office/drawing/2014/main" id="{47BC9363-F14B-40B5-8656-D06064D9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3" y="1266739"/>
            <a:ext cx="87820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660BDD4C-8BDD-47D6-AF2A-256061B959AB}"/>
              </a:ext>
            </a:extLst>
          </p:cNvPr>
          <p:cNvSpPr/>
          <p:nvPr/>
        </p:nvSpPr>
        <p:spPr>
          <a:xfrm rot="5400000">
            <a:off x="5462629" y="-5462631"/>
            <a:ext cx="1266739" cy="12192001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5BCD49-FF49-4DD6-9B02-F38C592F0EDE}"/>
              </a:ext>
            </a:extLst>
          </p:cNvPr>
          <p:cNvSpPr txBox="1"/>
          <p:nvPr/>
        </p:nvSpPr>
        <p:spPr>
          <a:xfrm>
            <a:off x="2430009" y="251076"/>
            <a:ext cx="7331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</a:rPr>
              <a:t>HLD</a:t>
            </a:r>
            <a:r>
              <a:rPr lang="pt-BR" sz="5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4BBD9D3E-10C0-483D-A5DA-BB2EAEC8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1374474"/>
            <a:ext cx="8154099" cy="40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F2C6072-4D51-4700-914E-70A0177A8216}"/>
              </a:ext>
            </a:extLst>
          </p:cNvPr>
          <p:cNvSpPr/>
          <p:nvPr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5F2363-FFD6-4758-B31F-025B4134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56580"/>
            <a:ext cx="12192000" cy="57014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92E5894-F9E3-420F-8C19-C3EBAD79EAD0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</a:rPr>
              <a:t>SITE ANIMESLIFE</a:t>
            </a:r>
          </a:p>
        </p:txBody>
      </p:sp>
    </p:spTree>
    <p:extLst>
      <p:ext uri="{BB962C8B-B14F-4D97-AF65-F5344CB8AC3E}">
        <p14:creationId xmlns:p14="http://schemas.microsoft.com/office/powerpoint/2010/main" val="534828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141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inherit</vt:lpstr>
      <vt:lpstr>Open Sans</vt:lpstr>
      <vt:lpstr>Tema do Office</vt:lpstr>
      <vt:lpstr>ANIMES LIFE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ANIMES LIFE</dc:title>
  <dc:creator>RICARDO GALDINO DE BRITO</dc:creator>
  <cp:lastModifiedBy>RICARDO GALDINO DE BRITO</cp:lastModifiedBy>
  <cp:revision>12</cp:revision>
  <dcterms:created xsi:type="dcterms:W3CDTF">2021-05-30T16:07:30Z</dcterms:created>
  <dcterms:modified xsi:type="dcterms:W3CDTF">2021-05-30T21:20:45Z</dcterms:modified>
</cp:coreProperties>
</file>